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imes New Roman" charset="1" panose="02030502070405020303"/>
      <p:regular r:id="rId10"/>
    </p:embeddedFont>
    <p:embeddedFont>
      <p:font typeface="Times New Roman Bold" charset="1" panose="02030802070405020303"/>
      <p:regular r:id="rId11"/>
    </p:embeddedFont>
    <p:embeddedFont>
      <p:font typeface="Times New Roman Italics" charset="1" panose="02030502070405090303"/>
      <p:regular r:id="rId12"/>
    </p:embeddedFont>
    <p:embeddedFont>
      <p:font typeface="Times New Roman Bold Italics" charset="1" panose="02030802070405090303"/>
      <p:regular r:id="rId13"/>
    </p:embeddedFont>
    <p:embeddedFont>
      <p:font typeface="Times New Roman Medium" charset="1" panose="02030502070405020303"/>
      <p:regular r:id="rId14"/>
    </p:embeddedFont>
    <p:embeddedFont>
      <p:font typeface="Times New Roman Medium Italics" charset="1" panose="02030502070405090303"/>
      <p:regular r:id="rId15"/>
    </p:embeddedFont>
    <p:embeddedFont>
      <p:font typeface="Times New Roman Semi-Bold" charset="1" panose="02030702070405020303"/>
      <p:regular r:id="rId16"/>
    </p:embeddedFont>
    <p:embeddedFont>
      <p:font typeface="Times New Roman Semi-Bold Italics" charset="1" panose="02030702070405090303"/>
      <p:regular r:id="rId17"/>
    </p:embeddedFont>
    <p:embeddedFont>
      <p:font typeface="Times New Roman Ultra-Bold" charset="1" panose="02030902070405020303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slides/slide1.xml" Type="http://schemas.openxmlformats.org/officeDocument/2006/relationships/slide"/><Relationship Id="rId2" Target="presProps.xml" Type="http://schemas.openxmlformats.org/officeDocument/2006/relationships/presProps"/><Relationship Id="rId20" Target="slides/slide2.xml" Type="http://schemas.openxmlformats.org/officeDocument/2006/relationships/slide"/><Relationship Id="rId21" Target="slides/slide3.xml" Type="http://schemas.openxmlformats.org/officeDocument/2006/relationships/slide"/><Relationship Id="rId22" Target="slides/slide4.xml" Type="http://schemas.openxmlformats.org/officeDocument/2006/relationships/slide"/><Relationship Id="rId23" Target="slides/slide5.xml" Type="http://schemas.openxmlformats.org/officeDocument/2006/relationships/slide"/><Relationship Id="rId24" Target="slides/slide6.xml" Type="http://schemas.openxmlformats.org/officeDocument/2006/relationships/slide"/><Relationship Id="rId25" Target="slides/slide7.xml" Type="http://schemas.openxmlformats.org/officeDocument/2006/relationships/slide"/><Relationship Id="rId26" Target="slides/slide8.xml" Type="http://schemas.openxmlformats.org/officeDocument/2006/relationships/slide"/><Relationship Id="rId27" Target="slides/slide9.xml" Type="http://schemas.openxmlformats.org/officeDocument/2006/relationships/slide"/><Relationship Id="rId28" Target="slides/slide10.xml" Type="http://schemas.openxmlformats.org/officeDocument/2006/relationships/slide"/><Relationship Id="rId29" Target="slides/slide11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56744" y="309562"/>
            <a:ext cx="2072497" cy="1771650"/>
          </a:xfrm>
          <a:custGeom>
            <a:avLst/>
            <a:gdLst/>
            <a:ahLst/>
            <a:cxnLst/>
            <a:rect r="r" b="b" t="t" l="l"/>
            <a:pathLst>
              <a:path h="1771650" w="2072497">
                <a:moveTo>
                  <a:pt x="0" y="0"/>
                </a:moveTo>
                <a:lnTo>
                  <a:pt x="2072497" y="0"/>
                </a:lnTo>
                <a:lnTo>
                  <a:pt x="2072497" y="1771650"/>
                </a:lnTo>
                <a:lnTo>
                  <a:pt x="0" y="17716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761" t="0" r="0" b="-1290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346281"/>
            <a:ext cx="18288000" cy="1933575"/>
          </a:xfrm>
          <a:custGeom>
            <a:avLst/>
            <a:gdLst/>
            <a:ahLst/>
            <a:cxnLst/>
            <a:rect r="r" b="b" t="t" l="l"/>
            <a:pathLst>
              <a:path h="1933575" w="18288000">
                <a:moveTo>
                  <a:pt x="0" y="0"/>
                </a:moveTo>
                <a:lnTo>
                  <a:pt x="18288000" y="0"/>
                </a:lnTo>
                <a:lnTo>
                  <a:pt x="18288000" y="1933575"/>
                </a:lnTo>
                <a:lnTo>
                  <a:pt x="0" y="19335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6206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20380" y="8896826"/>
            <a:ext cx="5316293" cy="38100"/>
          </a:xfrm>
          <a:custGeom>
            <a:avLst/>
            <a:gdLst/>
            <a:ahLst/>
            <a:cxnLst/>
            <a:rect r="r" b="b" t="t" l="l"/>
            <a:pathLst>
              <a:path h="38100" w="5316293">
                <a:moveTo>
                  <a:pt x="0" y="0"/>
                </a:moveTo>
                <a:lnTo>
                  <a:pt x="5316293" y="0"/>
                </a:lnTo>
                <a:lnTo>
                  <a:pt x="5316293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639135" y="9439751"/>
            <a:ext cx="5278641" cy="38100"/>
          </a:xfrm>
          <a:custGeom>
            <a:avLst/>
            <a:gdLst/>
            <a:ahLst/>
            <a:cxnLst/>
            <a:rect r="r" b="b" t="t" l="l"/>
            <a:pathLst>
              <a:path h="38100" w="5278641">
                <a:moveTo>
                  <a:pt x="0" y="0"/>
                </a:moveTo>
                <a:lnTo>
                  <a:pt x="5278640" y="0"/>
                </a:lnTo>
                <a:lnTo>
                  <a:pt x="527864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115537" y="8334851"/>
            <a:ext cx="4325836" cy="38100"/>
          </a:xfrm>
          <a:custGeom>
            <a:avLst/>
            <a:gdLst/>
            <a:ahLst/>
            <a:cxnLst/>
            <a:rect r="r" b="b" t="t" l="l"/>
            <a:pathLst>
              <a:path h="38100" w="4325836">
                <a:moveTo>
                  <a:pt x="0" y="0"/>
                </a:moveTo>
                <a:lnTo>
                  <a:pt x="4325836" y="0"/>
                </a:lnTo>
                <a:lnTo>
                  <a:pt x="4325836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155123" y="7753826"/>
            <a:ext cx="4246664" cy="47625"/>
          </a:xfrm>
          <a:custGeom>
            <a:avLst/>
            <a:gdLst/>
            <a:ahLst/>
            <a:cxnLst/>
            <a:rect r="r" b="b" t="t" l="l"/>
            <a:pathLst>
              <a:path h="47625" w="4246664">
                <a:moveTo>
                  <a:pt x="0" y="0"/>
                </a:moveTo>
                <a:lnTo>
                  <a:pt x="4246664" y="0"/>
                </a:lnTo>
                <a:lnTo>
                  <a:pt x="4246664" y="47625"/>
                </a:lnTo>
                <a:lnTo>
                  <a:pt x="0" y="476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406049" y="9973151"/>
            <a:ext cx="3744811" cy="38100"/>
          </a:xfrm>
          <a:custGeom>
            <a:avLst/>
            <a:gdLst/>
            <a:ahLst/>
            <a:cxnLst/>
            <a:rect r="r" b="b" t="t" l="l"/>
            <a:pathLst>
              <a:path h="38100" w="3744811">
                <a:moveTo>
                  <a:pt x="0" y="0"/>
                </a:moveTo>
                <a:lnTo>
                  <a:pt x="3744811" y="0"/>
                </a:lnTo>
                <a:lnTo>
                  <a:pt x="3744811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997190" y="5772626"/>
            <a:ext cx="1650949" cy="57150"/>
          </a:xfrm>
          <a:custGeom>
            <a:avLst/>
            <a:gdLst/>
            <a:ahLst/>
            <a:cxnLst/>
            <a:rect r="r" b="b" t="t" l="l"/>
            <a:pathLst>
              <a:path h="57150" w="1650949">
                <a:moveTo>
                  <a:pt x="0" y="0"/>
                </a:moveTo>
                <a:lnTo>
                  <a:pt x="1650949" y="0"/>
                </a:lnTo>
                <a:lnTo>
                  <a:pt x="1650949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00038" y="338138"/>
            <a:ext cx="1733550" cy="1133475"/>
          </a:xfrm>
          <a:custGeom>
            <a:avLst/>
            <a:gdLst/>
            <a:ahLst/>
            <a:cxnLst/>
            <a:rect r="r" b="b" t="t" l="l"/>
            <a:pathLst>
              <a:path h="1133475" w="1733550">
                <a:moveTo>
                  <a:pt x="0" y="0"/>
                </a:moveTo>
                <a:lnTo>
                  <a:pt x="1733550" y="0"/>
                </a:lnTo>
                <a:lnTo>
                  <a:pt x="1733550" y="1133474"/>
                </a:lnTo>
                <a:lnTo>
                  <a:pt x="0" y="113347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-70588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401100" y="114548"/>
            <a:ext cx="12864008" cy="1337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3"/>
              </a:lnSpc>
            </a:pPr>
            <a:r>
              <a:rPr lang="en-US" sz="4200">
                <a:solidFill>
                  <a:srgbClr val="ED7D31"/>
                </a:solidFill>
                <a:latin typeface="Times New Roman Bold"/>
              </a:rPr>
              <a:t>G H RAISONI INSTITUTE OF ENGINEERING AND TECHNOLGY, WAGHOLI, PUNE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976728" y="1313940"/>
            <a:ext cx="9040320" cy="1995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74"/>
              </a:lnSpc>
            </a:pPr>
            <a:r>
              <a:rPr lang="en-US" sz="4360">
                <a:solidFill>
                  <a:srgbClr val="000000"/>
                </a:solidFill>
                <a:latin typeface="Times New Roman Bold"/>
              </a:rPr>
              <a:t>Department of AI &amp;AIML</a:t>
            </a:r>
          </a:p>
          <a:p>
            <a:pPr algn="l">
              <a:lnSpc>
                <a:spcPts val="7874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846421" y="4720095"/>
            <a:ext cx="7801575" cy="2595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74"/>
              </a:lnSpc>
            </a:pPr>
            <a:r>
              <a:rPr lang="en-US" sz="4725">
                <a:solidFill>
                  <a:srgbClr val="000000"/>
                </a:solidFill>
                <a:latin typeface="Times New Roman Bold"/>
              </a:rPr>
              <a:t> Guide:</a:t>
            </a:r>
          </a:p>
          <a:p>
            <a:pPr algn="l">
              <a:lnSpc>
                <a:spcPts val="10574"/>
              </a:lnSpc>
            </a:pPr>
            <a:r>
              <a:rPr lang="en-US" sz="4725">
                <a:solidFill>
                  <a:srgbClr val="000000"/>
                </a:solidFill>
                <a:latin typeface="Times New Roman Bold"/>
              </a:rPr>
              <a:t>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46421" y="5387150"/>
            <a:ext cx="9555232" cy="2545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12"/>
              </a:lnSpc>
            </a:pPr>
            <a:r>
              <a:rPr lang="en-US" sz="4125">
                <a:solidFill>
                  <a:srgbClr val="000000"/>
                </a:solidFill>
                <a:latin typeface="Times New Roman Bold"/>
              </a:rPr>
              <a:t> </a:t>
            </a:r>
            <a:r>
              <a:rPr lang="en-US" sz="4125">
                <a:solidFill>
                  <a:srgbClr val="000000"/>
                </a:solidFill>
                <a:latin typeface="Times New Roman"/>
              </a:rPr>
              <a:t>Yogesh Mali</a:t>
            </a:r>
          </a:p>
          <a:p>
            <a:pPr algn="r">
              <a:lnSpc>
                <a:spcPts val="10312"/>
              </a:lnSpc>
            </a:pPr>
            <a:r>
              <a:rPr lang="en-US" sz="4125">
                <a:solidFill>
                  <a:srgbClr val="000000"/>
                </a:solidFill>
                <a:latin typeface="Times New Roman Bold"/>
              </a:rPr>
              <a:t>Name of Projectees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20380" y="7900387"/>
            <a:ext cx="5316245" cy="1182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4"/>
              </a:lnSpc>
            </a:pPr>
            <a:r>
              <a:rPr lang="en-US" sz="3724">
                <a:solidFill>
                  <a:srgbClr val="000000"/>
                </a:solidFill>
                <a:latin typeface="Times New Roman"/>
              </a:rPr>
              <a:t>1.Kunal Thakre(B41) 2.Vijaykumar Matke(B49)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39135" y="9041997"/>
            <a:ext cx="5278526" cy="1105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8"/>
              </a:lnSpc>
            </a:pPr>
            <a:r>
              <a:rPr lang="en-US" sz="3525">
                <a:solidFill>
                  <a:srgbClr val="000000"/>
                </a:solidFill>
                <a:latin typeface="Times New Roman"/>
              </a:rPr>
              <a:t>3.Yashraj Walandikar(B48) 4. Atul Ubale (B45)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460121" y="3125695"/>
            <a:ext cx="7112918" cy="83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8"/>
              </a:lnSpc>
            </a:pPr>
            <a:r>
              <a:rPr lang="en-US" sz="4499">
                <a:solidFill>
                  <a:srgbClr val="FF0000"/>
                </a:solidFill>
                <a:latin typeface="Times New Roman"/>
              </a:rPr>
              <a:t>VIRTUAL AI ASSISTANT</a:t>
            </a:r>
            <a:r>
              <a:rPr lang="en-US" sz="4499">
                <a:solidFill>
                  <a:srgbClr val="FF0000"/>
                </a:solidFill>
                <a:latin typeface="Times New Roman Italics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DAFvwT22tvY</dc:identifier>
  <dcterms:modified xsi:type="dcterms:W3CDTF">2011-08-01T06:04:30Z</dcterms:modified>
  <cp:revision>1</cp:revision>
  <dc:title>MINOR PROJECT.ppt_20230908_144404_0000.pdf</dc:title>
</cp:coreProperties>
</file>